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3" r:id="rId4"/>
    <p:sldId id="274" r:id="rId5"/>
    <p:sldId id="262" r:id="rId6"/>
    <p:sldId id="290" r:id="rId7"/>
    <p:sldId id="294" r:id="rId8"/>
    <p:sldId id="269" r:id="rId9"/>
    <p:sldId id="263" r:id="rId10"/>
    <p:sldId id="291" r:id="rId11"/>
    <p:sldId id="295" r:id="rId12"/>
    <p:sldId id="298" r:id="rId13"/>
    <p:sldId id="299" r:id="rId14"/>
    <p:sldId id="297" r:id="rId15"/>
    <p:sldId id="296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5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8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2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4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6A6F-4265-4EED-9881-574E73D320A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8420"/>
            <a:ext cx="9144000" cy="2387600"/>
          </a:xfrm>
        </p:spPr>
        <p:txBody>
          <a:bodyPr>
            <a:normAutofit/>
          </a:bodyPr>
          <a:lstStyle/>
          <a:p>
            <a:r>
              <a:rPr lang="ru-RU" sz="13800" dirty="0"/>
              <a:t>Фото-отчет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>
            <a:normAutofit/>
          </a:bodyPr>
          <a:lstStyle/>
          <a:p>
            <a:r>
              <a:rPr lang="ru-RU" sz="7200" dirty="0"/>
              <a:t>«Сентябрь-23»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9" y="1360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4130565" y="-67469"/>
            <a:ext cx="8514599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+mn-lt"/>
              </a:rPr>
              <a:t>Фиксация дверной резиновой прокладки.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Корпус 2, секция А. 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59" y="1628556"/>
            <a:ext cx="3652182" cy="488586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5" y="1628556"/>
            <a:ext cx="3665482" cy="4887311"/>
          </a:xfrm>
        </p:spPr>
      </p:pic>
    </p:spTree>
    <p:extLst>
      <p:ext uri="{BB962C8B-B14F-4D97-AF65-F5344CB8AC3E}">
        <p14:creationId xmlns:p14="http://schemas.microsoft.com/office/powerpoint/2010/main" val="153914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+mn-lt"/>
              </a:rPr>
              <a:t>Ремонт магнитного замка на калитке.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Корпус 1.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10" y="1521373"/>
            <a:ext cx="2983186" cy="491095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7" y="1625928"/>
            <a:ext cx="3594559" cy="4792746"/>
          </a:xfrm>
        </p:spPr>
      </p:pic>
    </p:spTree>
    <p:extLst>
      <p:ext uri="{BB962C8B-B14F-4D97-AF65-F5344CB8AC3E}">
        <p14:creationId xmlns:p14="http://schemas.microsoft.com/office/powerpoint/2010/main" val="322939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+mn-lt"/>
              </a:rPr>
              <a:t>Проведение сварочных работ в водомерном узле. Корпус 1.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4"/>
            <a:ext cx="3547262" cy="47296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18" y="1825624"/>
            <a:ext cx="3544634" cy="4726179"/>
          </a:xfrm>
        </p:spPr>
      </p:pic>
    </p:spTree>
    <p:extLst>
      <p:ext uri="{BB962C8B-B14F-4D97-AF65-F5344CB8AC3E}">
        <p14:creationId xmlns:p14="http://schemas.microsoft.com/office/powerpoint/2010/main" val="423729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+mn-lt"/>
              </a:rPr>
              <a:t>Покраска стены под лестницей. Корпус 1, секция В.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04" y="1825625"/>
            <a:ext cx="3155090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6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9939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Уборка кровель. Корпус 2, секция А, Б, В.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2" y="1825625"/>
            <a:ext cx="2711689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00" y="1825625"/>
            <a:ext cx="2777379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68" y="1825625"/>
            <a:ext cx="2447627" cy="43513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20" y="1825625"/>
            <a:ext cx="2458446" cy="43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5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+mn-lt"/>
              </a:rPr>
              <a:t>Затирка швов гранитных плит на стилобате в рамках гарантийных обязательств.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Корпус 2, секция А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52" y="1825624"/>
            <a:ext cx="3586676" cy="47822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59" y="1825624"/>
            <a:ext cx="3584048" cy="4778731"/>
          </a:xfrm>
        </p:spPr>
      </p:pic>
    </p:spTree>
    <p:extLst>
      <p:ext uri="{BB962C8B-B14F-4D97-AF65-F5344CB8AC3E}">
        <p14:creationId xmlns:p14="http://schemas.microsoft.com/office/powerpoint/2010/main" val="142799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137" y="53874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 уважение и заботой о вас, </a:t>
            </a:r>
          </a:p>
          <a:p>
            <a:pPr algn="ctr"/>
            <a:r>
              <a:rPr lang="ru-RU" sz="2400" b="1" dirty="0"/>
              <a:t>ТСН «</a:t>
            </a:r>
            <a:r>
              <a:rPr lang="ru-RU" sz="2400" b="1" dirty="0" err="1"/>
              <a:t>Роял</a:t>
            </a:r>
            <a:r>
              <a:rPr lang="ru-RU" sz="2400" b="1" dirty="0"/>
              <a:t> Парк» и ООО «УК» Сервис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236087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Ремонт песочницы на детской площадке.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Корпус 1, секция 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14" y="1690688"/>
            <a:ext cx="2942255" cy="4961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34" y="1694742"/>
            <a:ext cx="3718034" cy="49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latin typeface="+mn-lt"/>
              </a:rPr>
              <a:t>Устранение смещения фасадной плитки.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latin typeface="+mn-lt"/>
              </a:rPr>
              <a:t>Корпус 2, секция 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26" y="1839699"/>
            <a:ext cx="3814636" cy="48912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50" y="1839699"/>
            <a:ext cx="3671102" cy="48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latin typeface="+mn-lt"/>
              </a:rPr>
              <a:t>Ремонт дверного кабель-канала.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Корпус 2, секция 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8" y="1690688"/>
            <a:ext cx="3746493" cy="507025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94" y="1690688"/>
            <a:ext cx="3802690" cy="5070254"/>
          </a:xfrm>
        </p:spPr>
      </p:pic>
    </p:spTree>
    <p:extLst>
      <p:ext uri="{BB962C8B-B14F-4D97-AF65-F5344CB8AC3E}">
        <p14:creationId xmlns:p14="http://schemas.microsoft.com/office/powerpoint/2010/main" val="5590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ru-RU" dirty="0">
                <a:latin typeface="+mn-lt"/>
              </a:rPr>
              <a:t>Замена ламп аварийного освещения. Корпус 1, 2.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51" y="2017985"/>
            <a:ext cx="2855545" cy="4624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86" y="2017985"/>
            <a:ext cx="3486828" cy="4649105"/>
          </a:xfrm>
        </p:spPr>
      </p:pic>
    </p:spTree>
    <p:extLst>
      <p:ext uri="{BB962C8B-B14F-4D97-AF65-F5344CB8AC3E}">
        <p14:creationId xmlns:p14="http://schemas.microsoft.com/office/powerpoint/2010/main" val="157871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+mn-lt"/>
              </a:rPr>
              <a:t>Фиксация резиновой прокладки на вентиляционной решетке. Корпус 2, секция 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5" y="1825624"/>
            <a:ext cx="2768835" cy="46420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53" y="1794084"/>
            <a:ext cx="3505220" cy="4673627"/>
          </a:xfrm>
        </p:spPr>
      </p:pic>
    </p:spTree>
    <p:extLst>
      <p:ext uri="{BB962C8B-B14F-4D97-AF65-F5344CB8AC3E}">
        <p14:creationId xmlns:p14="http://schemas.microsoft.com/office/powerpoint/2010/main" val="209088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latin typeface="+mn-lt"/>
              </a:rPr>
              <a:t>Ремонт деревянной обшивки лифта.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Корпус 2, секция А. </a:t>
            </a:r>
          </a:p>
        </p:txBody>
      </p:sp>
      <p:sp>
        <p:nvSpPr>
          <p:cNvPr id="7" name="AutoShape 2" descr="blob:https://web.whatsapp.com/30ed4784-226d-4e5d-a44e-7dff7977ac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56" y="1690688"/>
            <a:ext cx="3282020" cy="4895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1690688"/>
            <a:ext cx="3672709" cy="48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07" y="349627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Ремонт декоративной плитки в лифтхолле.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Корпус 2, секция 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53" y="1844565"/>
            <a:ext cx="3594538" cy="4792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0" y="1844565"/>
            <a:ext cx="3594538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latin typeface="+mn-lt"/>
              </a:rPr>
              <a:t>Ремонт провисания двери </a:t>
            </a:r>
            <a:r>
              <a:rPr lang="ru-RU" dirty="0" err="1">
                <a:latin typeface="+mn-lt"/>
              </a:rPr>
              <a:t>электрошкафа</a:t>
            </a:r>
            <a:r>
              <a:rPr lang="ru-RU" dirty="0">
                <a:latin typeface="+mn-lt"/>
              </a:rPr>
              <a:t>.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Корпус 2, секция А. </a:t>
            </a:r>
          </a:p>
        </p:txBody>
      </p:sp>
      <p:sp>
        <p:nvSpPr>
          <p:cNvPr id="7" name="AutoShape 2" descr="blob:https://web.whatsapp.com/30ed4784-226d-4e5d-a44e-7dff7977ac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19" y="1690688"/>
            <a:ext cx="3718691" cy="4958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8" y="1690688"/>
            <a:ext cx="3718691" cy="49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5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8029</TotalTime>
  <Words>198</Words>
  <Application>Microsoft Macintosh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Фото-отчет</vt:lpstr>
      <vt:lpstr>Ремонт песочницы на детской площадке.  Корпус 1, секция В.</vt:lpstr>
      <vt:lpstr>Устранение смещения фасадной плитки.  Корпус 2, секция А. </vt:lpstr>
      <vt:lpstr>Ремонт дверного кабель-канала.  Корпус 2, секция А. </vt:lpstr>
      <vt:lpstr>Замена ламп аварийного освещения. Корпус 1, 2. </vt:lpstr>
      <vt:lpstr>Фиксация резиновой прокладки на вентиляционной решетке. Корпус 2, секция В. </vt:lpstr>
      <vt:lpstr>Ремонт деревянной обшивки лифта.  Корпус 2, секция А. </vt:lpstr>
      <vt:lpstr>Ремонт декоративной плитки в лифтхолле.  Корпус 2, секция А. </vt:lpstr>
      <vt:lpstr>Ремонт провисания двери электрошкафа.  Корпус 2, секция А. </vt:lpstr>
      <vt:lpstr>Фиксация дверной резиновой прокладки. Корпус 2, секция А.  </vt:lpstr>
      <vt:lpstr>Ремонт магнитного замка на калитке. Корпус 1. </vt:lpstr>
      <vt:lpstr>Проведение сварочных работ в водомерном узле. Корпус 1. </vt:lpstr>
      <vt:lpstr>Покраска стены под лестницей. Корпус 1, секция В. </vt:lpstr>
      <vt:lpstr>Уборка кровель. Корпус 2, секция А, Б, В. </vt:lpstr>
      <vt:lpstr>Затирка швов гранитных плит на стилобате в рамках гарантийных обязательств.  Корпус 2, секция 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Андрей Васильев</cp:lastModifiedBy>
  <cp:revision>107</cp:revision>
  <dcterms:created xsi:type="dcterms:W3CDTF">2022-07-30T11:28:52Z</dcterms:created>
  <dcterms:modified xsi:type="dcterms:W3CDTF">2023-10-31T19:18:10Z</dcterms:modified>
</cp:coreProperties>
</file>